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01" r:id="rId2"/>
    <p:sldId id="257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DB4C8-0A4C-4C24-A97A-482BEBC646D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880EAFD-6D4D-4AB5-9091-B55D173CB72B}">
      <dgm:prSet phldrT="[Text]" custT="1"/>
      <dgm:spPr/>
      <dgm:t>
        <a:bodyPr/>
        <a:lstStyle/>
        <a:p>
          <a:r>
            <a:rPr lang="en-US" sz="1200" dirty="0"/>
            <a:t>Customer visit</a:t>
          </a:r>
          <a:endParaRPr lang="en-IN" sz="1200" dirty="0"/>
        </a:p>
      </dgm:t>
    </dgm:pt>
    <dgm:pt modelId="{35D7DBD3-64B3-4315-B271-69BF2A3AAD2A}" type="parTrans" cxnId="{E1B15447-08A5-414D-91F9-4C6677E6B186}">
      <dgm:prSet/>
      <dgm:spPr/>
      <dgm:t>
        <a:bodyPr/>
        <a:lstStyle/>
        <a:p>
          <a:endParaRPr lang="en-IN" sz="3600"/>
        </a:p>
      </dgm:t>
    </dgm:pt>
    <dgm:pt modelId="{313DBECC-883F-4AE1-94E3-798B8509F27A}" type="sibTrans" cxnId="{E1B15447-08A5-414D-91F9-4C6677E6B186}">
      <dgm:prSet/>
      <dgm:spPr/>
      <dgm:t>
        <a:bodyPr/>
        <a:lstStyle/>
        <a:p>
          <a:endParaRPr lang="en-IN" sz="3600"/>
        </a:p>
      </dgm:t>
    </dgm:pt>
    <dgm:pt modelId="{3DCEC33B-E60B-4A1E-A147-DF1976CFE9B3}">
      <dgm:prSet phldrT="[Text]" custT="1"/>
      <dgm:spPr/>
      <dgm:t>
        <a:bodyPr/>
        <a:lstStyle/>
        <a:p>
          <a:r>
            <a:rPr lang="en-US" sz="1200" dirty="0"/>
            <a:t>Pick the product to buy</a:t>
          </a:r>
          <a:endParaRPr lang="en-IN" sz="1200" dirty="0"/>
        </a:p>
      </dgm:t>
    </dgm:pt>
    <dgm:pt modelId="{834C1CF6-E4FD-44CC-8154-9DF4BA04612B}" type="parTrans" cxnId="{6CC7FB8F-5ADB-46E6-A3BD-D70ECC921B40}">
      <dgm:prSet/>
      <dgm:spPr/>
      <dgm:t>
        <a:bodyPr/>
        <a:lstStyle/>
        <a:p>
          <a:endParaRPr lang="en-IN" sz="3600"/>
        </a:p>
      </dgm:t>
    </dgm:pt>
    <dgm:pt modelId="{07802C9E-2600-49F2-BD33-DEE687E6CF2B}" type="sibTrans" cxnId="{6CC7FB8F-5ADB-46E6-A3BD-D70ECC921B40}">
      <dgm:prSet/>
      <dgm:spPr/>
      <dgm:t>
        <a:bodyPr/>
        <a:lstStyle/>
        <a:p>
          <a:endParaRPr lang="en-IN" sz="3600"/>
        </a:p>
      </dgm:t>
    </dgm:pt>
    <dgm:pt modelId="{2283965E-5173-4AB3-B485-E2B7F393B577}">
      <dgm:prSet phldrT="[Text]" custT="1"/>
      <dgm:spPr/>
      <dgm:t>
        <a:bodyPr/>
        <a:lstStyle/>
        <a:p>
          <a:r>
            <a:rPr lang="en-US" sz="1200" dirty="0"/>
            <a:t>Merchant scan product code </a:t>
          </a:r>
          <a:endParaRPr lang="en-IN" sz="1200" dirty="0"/>
        </a:p>
      </dgm:t>
    </dgm:pt>
    <dgm:pt modelId="{2F023E9F-8CA8-4419-A84A-A85227BD0268}" type="parTrans" cxnId="{FEB9795E-A7A9-45C7-BEBE-A17AFDAA488C}">
      <dgm:prSet/>
      <dgm:spPr/>
      <dgm:t>
        <a:bodyPr/>
        <a:lstStyle/>
        <a:p>
          <a:endParaRPr lang="en-IN" sz="3600"/>
        </a:p>
      </dgm:t>
    </dgm:pt>
    <dgm:pt modelId="{5415C424-34B7-4425-A989-FF5A64B126D0}" type="sibTrans" cxnId="{FEB9795E-A7A9-45C7-BEBE-A17AFDAA488C}">
      <dgm:prSet/>
      <dgm:spPr/>
      <dgm:t>
        <a:bodyPr/>
        <a:lstStyle/>
        <a:p>
          <a:endParaRPr lang="en-IN" sz="3600"/>
        </a:p>
      </dgm:t>
    </dgm:pt>
    <dgm:pt modelId="{1B1231BB-4D9F-4A2A-8F41-6C5E41D5B963}">
      <dgm:prSet phldrT="[Text]" custT="1"/>
      <dgm:spPr/>
      <dgm:t>
        <a:bodyPr/>
        <a:lstStyle/>
        <a:p>
          <a:r>
            <a:rPr lang="en-US" sz="1200" dirty="0"/>
            <a:t>Bill generated</a:t>
          </a:r>
          <a:endParaRPr lang="en-IN" sz="1200" dirty="0"/>
        </a:p>
      </dgm:t>
    </dgm:pt>
    <dgm:pt modelId="{E3831ADB-605C-41C9-97BC-46AD0B962B12}" type="parTrans" cxnId="{0729DC40-2DAA-4B0B-B24A-27A43F67C8B5}">
      <dgm:prSet/>
      <dgm:spPr/>
      <dgm:t>
        <a:bodyPr/>
        <a:lstStyle/>
        <a:p>
          <a:endParaRPr lang="en-IN" sz="3600"/>
        </a:p>
      </dgm:t>
    </dgm:pt>
    <dgm:pt modelId="{5065B3CF-B177-4D78-B4F0-39E56740DC56}" type="sibTrans" cxnId="{0729DC40-2DAA-4B0B-B24A-27A43F67C8B5}">
      <dgm:prSet/>
      <dgm:spPr/>
      <dgm:t>
        <a:bodyPr/>
        <a:lstStyle/>
        <a:p>
          <a:endParaRPr lang="en-IN" sz="3600"/>
        </a:p>
      </dgm:t>
    </dgm:pt>
    <dgm:pt modelId="{50DF4573-014F-4A6B-9D6D-BAEB2C59C53B}">
      <dgm:prSet phldrT="[Text]" custT="1"/>
      <dgm:spPr/>
      <dgm:t>
        <a:bodyPr/>
        <a:lstStyle/>
        <a:p>
          <a:r>
            <a:rPr lang="en-US" sz="1200" dirty="0"/>
            <a:t>Unique UPI code transfer on DQR</a:t>
          </a:r>
          <a:endParaRPr lang="en-IN" sz="1200" dirty="0"/>
        </a:p>
      </dgm:t>
    </dgm:pt>
    <dgm:pt modelId="{DA216288-3251-4772-8B5A-81C0274EBD13}" type="parTrans" cxnId="{97141953-DA6B-4C15-8846-36B94B69C306}">
      <dgm:prSet/>
      <dgm:spPr/>
      <dgm:t>
        <a:bodyPr/>
        <a:lstStyle/>
        <a:p>
          <a:endParaRPr lang="en-IN" sz="3600"/>
        </a:p>
      </dgm:t>
    </dgm:pt>
    <dgm:pt modelId="{7929C16B-EA4E-48BB-853D-BA138288F09D}" type="sibTrans" cxnId="{97141953-DA6B-4C15-8846-36B94B69C306}">
      <dgm:prSet/>
      <dgm:spPr/>
      <dgm:t>
        <a:bodyPr/>
        <a:lstStyle/>
        <a:p>
          <a:endParaRPr lang="en-IN" sz="3600"/>
        </a:p>
      </dgm:t>
    </dgm:pt>
    <dgm:pt modelId="{B75077D9-D00D-4E94-B48A-670F0FF9B02F}">
      <dgm:prSet phldrT="[Text]" custT="1"/>
      <dgm:spPr/>
      <dgm:t>
        <a:bodyPr/>
        <a:lstStyle/>
        <a:p>
          <a:r>
            <a:rPr lang="en-US" sz="1200" dirty="0"/>
            <a:t>Customer make payment </a:t>
          </a:r>
          <a:endParaRPr lang="en-IN" sz="1200" dirty="0"/>
        </a:p>
      </dgm:t>
    </dgm:pt>
    <dgm:pt modelId="{E2630D2F-E1CD-444C-BF44-AA37E8B4D18A}" type="parTrans" cxnId="{AFAF1217-65A2-4DC2-A7FD-3162A2811067}">
      <dgm:prSet/>
      <dgm:spPr/>
      <dgm:t>
        <a:bodyPr/>
        <a:lstStyle/>
        <a:p>
          <a:endParaRPr lang="en-IN" sz="3600"/>
        </a:p>
      </dgm:t>
    </dgm:pt>
    <dgm:pt modelId="{0F2F03A1-13A9-4672-8195-D9B56FF56A68}" type="sibTrans" cxnId="{AFAF1217-65A2-4DC2-A7FD-3162A2811067}">
      <dgm:prSet/>
      <dgm:spPr/>
      <dgm:t>
        <a:bodyPr/>
        <a:lstStyle/>
        <a:p>
          <a:endParaRPr lang="en-IN" sz="3600"/>
        </a:p>
      </dgm:t>
    </dgm:pt>
    <dgm:pt modelId="{DC75EF48-75A7-46DD-B268-09B0CC8EFF00}">
      <dgm:prSet phldrT="[Text]" custT="1"/>
      <dgm:spPr/>
      <dgm:t>
        <a:bodyPr/>
        <a:lstStyle/>
        <a:p>
          <a:r>
            <a:rPr lang="en-US" sz="1200" dirty="0"/>
            <a:t>Payment and invoice print</a:t>
          </a:r>
          <a:endParaRPr lang="en-IN" sz="1200" dirty="0"/>
        </a:p>
      </dgm:t>
    </dgm:pt>
    <dgm:pt modelId="{857D727C-5E1B-4406-B768-23A980DA146F}" type="parTrans" cxnId="{096A40EF-8156-4991-8257-7D284846BB86}">
      <dgm:prSet/>
      <dgm:spPr/>
      <dgm:t>
        <a:bodyPr/>
        <a:lstStyle/>
        <a:p>
          <a:endParaRPr lang="en-IN" sz="3600"/>
        </a:p>
      </dgm:t>
    </dgm:pt>
    <dgm:pt modelId="{46489C42-F08E-4658-A709-90E248C64272}" type="sibTrans" cxnId="{096A40EF-8156-4991-8257-7D284846BB86}">
      <dgm:prSet/>
      <dgm:spPr/>
      <dgm:t>
        <a:bodyPr/>
        <a:lstStyle/>
        <a:p>
          <a:endParaRPr lang="en-IN" sz="3600"/>
        </a:p>
      </dgm:t>
    </dgm:pt>
    <dgm:pt modelId="{724D4B32-491A-4A6A-95A5-C07F085F1AD1}">
      <dgm:prSet phldrT="[Text]" custT="1"/>
      <dgm:spPr/>
      <dgm:t>
        <a:bodyPr/>
        <a:lstStyle/>
        <a:p>
          <a:r>
            <a:rPr lang="en-US" sz="1200" dirty="0"/>
            <a:t>Record of every transaction with invoice number</a:t>
          </a:r>
          <a:endParaRPr lang="en-IN" sz="1200" dirty="0"/>
        </a:p>
      </dgm:t>
    </dgm:pt>
    <dgm:pt modelId="{7B7074D4-C5CA-43C4-AF7E-934C7BAA1D41}" type="parTrans" cxnId="{9396091A-A80E-4BBB-A245-0EE5AC82D9D7}">
      <dgm:prSet/>
      <dgm:spPr/>
      <dgm:t>
        <a:bodyPr/>
        <a:lstStyle/>
        <a:p>
          <a:endParaRPr lang="en-IN" sz="3600"/>
        </a:p>
      </dgm:t>
    </dgm:pt>
    <dgm:pt modelId="{E3406EED-548A-429D-A807-F53374E090E1}" type="sibTrans" cxnId="{9396091A-A80E-4BBB-A245-0EE5AC82D9D7}">
      <dgm:prSet/>
      <dgm:spPr/>
      <dgm:t>
        <a:bodyPr/>
        <a:lstStyle/>
        <a:p>
          <a:endParaRPr lang="en-IN" sz="3600"/>
        </a:p>
      </dgm:t>
    </dgm:pt>
    <dgm:pt modelId="{6C0E7F75-D665-4F02-A6FB-B8D5B605F378}" type="pres">
      <dgm:prSet presAssocID="{F72DB4C8-0A4C-4C24-A97A-482BEBC646DF}" presName="Name0" presStyleCnt="0">
        <dgm:presLayoutVars>
          <dgm:dir/>
          <dgm:animLvl val="lvl"/>
          <dgm:resizeHandles val="exact"/>
        </dgm:presLayoutVars>
      </dgm:prSet>
      <dgm:spPr/>
    </dgm:pt>
    <dgm:pt modelId="{6571B228-EC07-4DD1-BF40-5D2923627035}" type="pres">
      <dgm:prSet presAssocID="{E880EAFD-6D4D-4AB5-9091-B55D173CB72B}" presName="parTxOnly" presStyleLbl="node1" presStyleIdx="0" presStyleCnt="8" custScaleY="79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891F4AF-C1F6-4D6D-B136-D359F9627108}" type="pres">
      <dgm:prSet presAssocID="{313DBECC-883F-4AE1-94E3-798B8509F27A}" presName="parTxOnlySpace" presStyleCnt="0"/>
      <dgm:spPr/>
    </dgm:pt>
    <dgm:pt modelId="{937CF4F2-9EF8-4D56-B638-494CAF5EEC2B}" type="pres">
      <dgm:prSet presAssocID="{3DCEC33B-E60B-4A1E-A147-DF1976CFE9B3}" presName="parTxOnly" presStyleLbl="node1" presStyleIdx="1" presStyleCnt="8" custScaleY="79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BC15FE1-8C3A-47E6-90E9-3A8A560D4104}" type="pres">
      <dgm:prSet presAssocID="{07802C9E-2600-49F2-BD33-DEE687E6CF2B}" presName="parTxOnlySpace" presStyleCnt="0"/>
      <dgm:spPr/>
    </dgm:pt>
    <dgm:pt modelId="{2EF3F781-1C2A-48A8-867B-699513993669}" type="pres">
      <dgm:prSet presAssocID="{2283965E-5173-4AB3-B485-E2B7F393B577}" presName="parTxOnly" presStyleLbl="node1" presStyleIdx="2" presStyleCnt="8" custScaleY="79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372E686-6438-4377-8FC6-341C39DB6D16}" type="pres">
      <dgm:prSet presAssocID="{5415C424-34B7-4425-A989-FF5A64B126D0}" presName="parTxOnlySpace" presStyleCnt="0"/>
      <dgm:spPr/>
    </dgm:pt>
    <dgm:pt modelId="{76301DFE-1AC8-4486-BA8F-7167A10664DC}" type="pres">
      <dgm:prSet presAssocID="{1B1231BB-4D9F-4A2A-8F41-6C5E41D5B963}" presName="parTxOnly" presStyleLbl="node1" presStyleIdx="3" presStyleCnt="8" custScaleY="79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71E68D3-C465-488A-ABD0-62EDD05810AF}" type="pres">
      <dgm:prSet presAssocID="{5065B3CF-B177-4D78-B4F0-39E56740DC56}" presName="parTxOnlySpace" presStyleCnt="0"/>
      <dgm:spPr/>
    </dgm:pt>
    <dgm:pt modelId="{FEBA91AF-FECD-407A-8905-874E719825EB}" type="pres">
      <dgm:prSet presAssocID="{50DF4573-014F-4A6B-9D6D-BAEB2C59C53B}" presName="parTxOnly" presStyleLbl="node1" presStyleIdx="4" presStyleCnt="8" custScaleY="79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FA3629C-1FD3-4A1E-8C68-1ED5E050FCFD}" type="pres">
      <dgm:prSet presAssocID="{7929C16B-EA4E-48BB-853D-BA138288F09D}" presName="parTxOnlySpace" presStyleCnt="0"/>
      <dgm:spPr/>
    </dgm:pt>
    <dgm:pt modelId="{D07DA3F0-9DA3-42FA-934D-97FF43459B3F}" type="pres">
      <dgm:prSet presAssocID="{B75077D9-D00D-4E94-B48A-670F0FF9B02F}" presName="parTxOnly" presStyleLbl="node1" presStyleIdx="5" presStyleCnt="8" custScaleY="79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20F2742-797E-4C09-BEEF-116DA4155F96}" type="pres">
      <dgm:prSet presAssocID="{0F2F03A1-13A9-4672-8195-D9B56FF56A68}" presName="parTxOnlySpace" presStyleCnt="0"/>
      <dgm:spPr/>
    </dgm:pt>
    <dgm:pt modelId="{DD3441AD-22A3-4D6A-B3F7-930855C5792D}" type="pres">
      <dgm:prSet presAssocID="{DC75EF48-75A7-46DD-B268-09B0CC8EFF00}" presName="parTxOnly" presStyleLbl="node1" presStyleIdx="6" presStyleCnt="8" custScaleY="79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48A0CF8-4F9D-45AC-96D1-953DC08A882B}" type="pres">
      <dgm:prSet presAssocID="{46489C42-F08E-4658-A709-90E248C64272}" presName="parTxOnlySpace" presStyleCnt="0"/>
      <dgm:spPr/>
    </dgm:pt>
    <dgm:pt modelId="{32DE1A0E-F894-4FD9-9B48-52D150CE929E}" type="pres">
      <dgm:prSet presAssocID="{724D4B32-491A-4A6A-95A5-C07F085F1AD1}" presName="parTxOnly" presStyleLbl="node1" presStyleIdx="7" presStyleCnt="8" custScaleY="79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396091A-A80E-4BBB-A245-0EE5AC82D9D7}" srcId="{F72DB4C8-0A4C-4C24-A97A-482BEBC646DF}" destId="{724D4B32-491A-4A6A-95A5-C07F085F1AD1}" srcOrd="7" destOrd="0" parTransId="{7B7074D4-C5CA-43C4-AF7E-934C7BAA1D41}" sibTransId="{E3406EED-548A-429D-A807-F53374E090E1}"/>
    <dgm:cxn modelId="{AFAF1217-65A2-4DC2-A7FD-3162A2811067}" srcId="{F72DB4C8-0A4C-4C24-A97A-482BEBC646DF}" destId="{B75077D9-D00D-4E94-B48A-670F0FF9B02F}" srcOrd="5" destOrd="0" parTransId="{E2630D2F-E1CD-444C-BF44-AA37E8B4D18A}" sibTransId="{0F2F03A1-13A9-4672-8195-D9B56FF56A68}"/>
    <dgm:cxn modelId="{FEB9795E-A7A9-45C7-BEBE-A17AFDAA488C}" srcId="{F72DB4C8-0A4C-4C24-A97A-482BEBC646DF}" destId="{2283965E-5173-4AB3-B485-E2B7F393B577}" srcOrd="2" destOrd="0" parTransId="{2F023E9F-8CA8-4419-A84A-A85227BD0268}" sibTransId="{5415C424-34B7-4425-A989-FF5A64B126D0}"/>
    <dgm:cxn modelId="{6CC7FB8F-5ADB-46E6-A3BD-D70ECC921B40}" srcId="{F72DB4C8-0A4C-4C24-A97A-482BEBC646DF}" destId="{3DCEC33B-E60B-4A1E-A147-DF1976CFE9B3}" srcOrd="1" destOrd="0" parTransId="{834C1CF6-E4FD-44CC-8154-9DF4BA04612B}" sibTransId="{07802C9E-2600-49F2-BD33-DEE687E6CF2B}"/>
    <dgm:cxn modelId="{DEE53B23-9C15-406A-84A7-A2839F9CA689}" type="presOf" srcId="{B75077D9-D00D-4E94-B48A-670F0FF9B02F}" destId="{D07DA3F0-9DA3-42FA-934D-97FF43459B3F}" srcOrd="0" destOrd="0" presId="urn:microsoft.com/office/officeart/2005/8/layout/chevron1"/>
    <dgm:cxn modelId="{45202871-FA15-414C-ACDE-B4CDE61C443C}" type="presOf" srcId="{50DF4573-014F-4A6B-9D6D-BAEB2C59C53B}" destId="{FEBA91AF-FECD-407A-8905-874E719825EB}" srcOrd="0" destOrd="0" presId="urn:microsoft.com/office/officeart/2005/8/layout/chevron1"/>
    <dgm:cxn modelId="{096A40EF-8156-4991-8257-7D284846BB86}" srcId="{F72DB4C8-0A4C-4C24-A97A-482BEBC646DF}" destId="{DC75EF48-75A7-46DD-B268-09B0CC8EFF00}" srcOrd="6" destOrd="0" parTransId="{857D727C-5E1B-4406-B768-23A980DA146F}" sibTransId="{46489C42-F08E-4658-A709-90E248C64272}"/>
    <dgm:cxn modelId="{CF2225EF-13D3-49C3-95C9-0B0CEBE7DE0F}" type="presOf" srcId="{724D4B32-491A-4A6A-95A5-C07F085F1AD1}" destId="{32DE1A0E-F894-4FD9-9B48-52D150CE929E}" srcOrd="0" destOrd="0" presId="urn:microsoft.com/office/officeart/2005/8/layout/chevron1"/>
    <dgm:cxn modelId="{1943BACF-3C4D-4CAA-805E-B00E80A8F61F}" type="presOf" srcId="{3DCEC33B-E60B-4A1E-A147-DF1976CFE9B3}" destId="{937CF4F2-9EF8-4D56-B638-494CAF5EEC2B}" srcOrd="0" destOrd="0" presId="urn:microsoft.com/office/officeart/2005/8/layout/chevron1"/>
    <dgm:cxn modelId="{2FA4BAC9-DF72-49B5-A891-EED9A4A8B0B6}" type="presOf" srcId="{1B1231BB-4D9F-4A2A-8F41-6C5E41D5B963}" destId="{76301DFE-1AC8-4486-BA8F-7167A10664DC}" srcOrd="0" destOrd="0" presId="urn:microsoft.com/office/officeart/2005/8/layout/chevron1"/>
    <dgm:cxn modelId="{17288D20-F77E-492A-8FEF-4D43F563BEAE}" type="presOf" srcId="{DC75EF48-75A7-46DD-B268-09B0CC8EFF00}" destId="{DD3441AD-22A3-4D6A-B3F7-930855C5792D}" srcOrd="0" destOrd="0" presId="urn:microsoft.com/office/officeart/2005/8/layout/chevron1"/>
    <dgm:cxn modelId="{C5EE6146-339F-4FB1-96AF-5270A2637F72}" type="presOf" srcId="{F72DB4C8-0A4C-4C24-A97A-482BEBC646DF}" destId="{6C0E7F75-D665-4F02-A6FB-B8D5B605F378}" srcOrd="0" destOrd="0" presId="urn:microsoft.com/office/officeart/2005/8/layout/chevron1"/>
    <dgm:cxn modelId="{E1B15447-08A5-414D-91F9-4C6677E6B186}" srcId="{F72DB4C8-0A4C-4C24-A97A-482BEBC646DF}" destId="{E880EAFD-6D4D-4AB5-9091-B55D173CB72B}" srcOrd="0" destOrd="0" parTransId="{35D7DBD3-64B3-4315-B271-69BF2A3AAD2A}" sibTransId="{313DBECC-883F-4AE1-94E3-798B8509F27A}"/>
    <dgm:cxn modelId="{97141953-DA6B-4C15-8846-36B94B69C306}" srcId="{F72DB4C8-0A4C-4C24-A97A-482BEBC646DF}" destId="{50DF4573-014F-4A6B-9D6D-BAEB2C59C53B}" srcOrd="4" destOrd="0" parTransId="{DA216288-3251-4772-8B5A-81C0274EBD13}" sibTransId="{7929C16B-EA4E-48BB-853D-BA138288F09D}"/>
    <dgm:cxn modelId="{F8B4D0DB-AD24-4677-B534-0F7461FC511F}" type="presOf" srcId="{2283965E-5173-4AB3-B485-E2B7F393B577}" destId="{2EF3F781-1C2A-48A8-867B-699513993669}" srcOrd="0" destOrd="0" presId="urn:microsoft.com/office/officeart/2005/8/layout/chevron1"/>
    <dgm:cxn modelId="{0729DC40-2DAA-4B0B-B24A-27A43F67C8B5}" srcId="{F72DB4C8-0A4C-4C24-A97A-482BEBC646DF}" destId="{1B1231BB-4D9F-4A2A-8F41-6C5E41D5B963}" srcOrd="3" destOrd="0" parTransId="{E3831ADB-605C-41C9-97BC-46AD0B962B12}" sibTransId="{5065B3CF-B177-4D78-B4F0-39E56740DC56}"/>
    <dgm:cxn modelId="{86425F68-F0E8-409A-9466-BB2E55182E34}" type="presOf" srcId="{E880EAFD-6D4D-4AB5-9091-B55D173CB72B}" destId="{6571B228-EC07-4DD1-BF40-5D2923627035}" srcOrd="0" destOrd="0" presId="urn:microsoft.com/office/officeart/2005/8/layout/chevron1"/>
    <dgm:cxn modelId="{5401CB23-4809-4DAB-9259-CFD8221B6395}" type="presParOf" srcId="{6C0E7F75-D665-4F02-A6FB-B8D5B605F378}" destId="{6571B228-EC07-4DD1-BF40-5D2923627035}" srcOrd="0" destOrd="0" presId="urn:microsoft.com/office/officeart/2005/8/layout/chevron1"/>
    <dgm:cxn modelId="{89CA3159-3F47-4480-8546-706D2F745A70}" type="presParOf" srcId="{6C0E7F75-D665-4F02-A6FB-B8D5B605F378}" destId="{B891F4AF-C1F6-4D6D-B136-D359F9627108}" srcOrd="1" destOrd="0" presId="urn:microsoft.com/office/officeart/2005/8/layout/chevron1"/>
    <dgm:cxn modelId="{FB2A17CF-6C59-4E1A-860F-EB8F69197444}" type="presParOf" srcId="{6C0E7F75-D665-4F02-A6FB-B8D5B605F378}" destId="{937CF4F2-9EF8-4D56-B638-494CAF5EEC2B}" srcOrd="2" destOrd="0" presId="urn:microsoft.com/office/officeart/2005/8/layout/chevron1"/>
    <dgm:cxn modelId="{182F5ACD-E636-4DBF-AE6D-7BC50789F409}" type="presParOf" srcId="{6C0E7F75-D665-4F02-A6FB-B8D5B605F378}" destId="{FBC15FE1-8C3A-47E6-90E9-3A8A560D4104}" srcOrd="3" destOrd="0" presId="urn:microsoft.com/office/officeart/2005/8/layout/chevron1"/>
    <dgm:cxn modelId="{1E16F933-10A5-4E53-AD63-19816D39D033}" type="presParOf" srcId="{6C0E7F75-D665-4F02-A6FB-B8D5B605F378}" destId="{2EF3F781-1C2A-48A8-867B-699513993669}" srcOrd="4" destOrd="0" presId="urn:microsoft.com/office/officeart/2005/8/layout/chevron1"/>
    <dgm:cxn modelId="{6F874505-BB2D-479D-A7E0-5312A695E712}" type="presParOf" srcId="{6C0E7F75-D665-4F02-A6FB-B8D5B605F378}" destId="{B372E686-6438-4377-8FC6-341C39DB6D16}" srcOrd="5" destOrd="0" presId="urn:microsoft.com/office/officeart/2005/8/layout/chevron1"/>
    <dgm:cxn modelId="{D821DE3A-5343-4A10-931E-4CCE8C330075}" type="presParOf" srcId="{6C0E7F75-D665-4F02-A6FB-B8D5B605F378}" destId="{76301DFE-1AC8-4486-BA8F-7167A10664DC}" srcOrd="6" destOrd="0" presId="urn:microsoft.com/office/officeart/2005/8/layout/chevron1"/>
    <dgm:cxn modelId="{3C37C0EB-2599-4D32-BE67-646A8633D9C0}" type="presParOf" srcId="{6C0E7F75-D665-4F02-A6FB-B8D5B605F378}" destId="{C71E68D3-C465-488A-ABD0-62EDD05810AF}" srcOrd="7" destOrd="0" presId="urn:microsoft.com/office/officeart/2005/8/layout/chevron1"/>
    <dgm:cxn modelId="{5C68BF87-0685-4071-836B-2564AB28683E}" type="presParOf" srcId="{6C0E7F75-D665-4F02-A6FB-B8D5B605F378}" destId="{FEBA91AF-FECD-407A-8905-874E719825EB}" srcOrd="8" destOrd="0" presId="urn:microsoft.com/office/officeart/2005/8/layout/chevron1"/>
    <dgm:cxn modelId="{137007A5-8853-4B0F-9459-0B4A86497D66}" type="presParOf" srcId="{6C0E7F75-D665-4F02-A6FB-B8D5B605F378}" destId="{5FA3629C-1FD3-4A1E-8C68-1ED5E050FCFD}" srcOrd="9" destOrd="0" presId="urn:microsoft.com/office/officeart/2005/8/layout/chevron1"/>
    <dgm:cxn modelId="{499F57F3-7C08-4AD4-9DAE-19D90580D9E4}" type="presParOf" srcId="{6C0E7F75-D665-4F02-A6FB-B8D5B605F378}" destId="{D07DA3F0-9DA3-42FA-934D-97FF43459B3F}" srcOrd="10" destOrd="0" presId="urn:microsoft.com/office/officeart/2005/8/layout/chevron1"/>
    <dgm:cxn modelId="{B60AE1F7-51E4-4D68-AF29-6E19536C69DC}" type="presParOf" srcId="{6C0E7F75-D665-4F02-A6FB-B8D5B605F378}" destId="{D20F2742-797E-4C09-BEEF-116DA4155F96}" srcOrd="11" destOrd="0" presId="urn:microsoft.com/office/officeart/2005/8/layout/chevron1"/>
    <dgm:cxn modelId="{DA036E82-AA37-4CA8-BA0D-DA325590C74F}" type="presParOf" srcId="{6C0E7F75-D665-4F02-A6FB-B8D5B605F378}" destId="{DD3441AD-22A3-4D6A-B3F7-930855C5792D}" srcOrd="12" destOrd="0" presId="urn:microsoft.com/office/officeart/2005/8/layout/chevron1"/>
    <dgm:cxn modelId="{ED2C95DE-C991-4B4A-BE19-729D17A64601}" type="presParOf" srcId="{6C0E7F75-D665-4F02-A6FB-B8D5B605F378}" destId="{D48A0CF8-4F9D-45AC-96D1-953DC08A882B}" srcOrd="13" destOrd="0" presId="urn:microsoft.com/office/officeart/2005/8/layout/chevron1"/>
    <dgm:cxn modelId="{54FFD7C6-4664-462E-845A-591B101063BC}" type="presParOf" srcId="{6C0E7F75-D665-4F02-A6FB-B8D5B605F378}" destId="{32DE1A0E-F894-4FD9-9B48-52D150CE929E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AB8C1D-D44E-443C-B58C-B51455B3548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739D18-FC70-414B-B565-69F1596E30D6}">
      <dgm:prSet phldrT="[Text]"/>
      <dgm:spPr/>
      <dgm:t>
        <a:bodyPr/>
        <a:lstStyle/>
        <a:p>
          <a:r>
            <a:rPr lang="en-US" dirty="0"/>
            <a:t>Customer visit to counter</a:t>
          </a:r>
          <a:endParaRPr lang="en-IN" dirty="0"/>
        </a:p>
      </dgm:t>
    </dgm:pt>
    <dgm:pt modelId="{93C62822-B58F-4402-BE49-B2B4CC583DB9}" type="parTrans" cxnId="{8FCD3FFE-1EDD-498A-8646-27BD78E40037}">
      <dgm:prSet/>
      <dgm:spPr/>
      <dgm:t>
        <a:bodyPr/>
        <a:lstStyle/>
        <a:p>
          <a:endParaRPr lang="en-IN"/>
        </a:p>
      </dgm:t>
    </dgm:pt>
    <dgm:pt modelId="{2AC00329-68C5-44CA-B12B-87A929C9B081}" type="sibTrans" cxnId="{8FCD3FFE-1EDD-498A-8646-27BD78E40037}">
      <dgm:prSet/>
      <dgm:spPr/>
      <dgm:t>
        <a:bodyPr/>
        <a:lstStyle/>
        <a:p>
          <a:endParaRPr lang="en-IN"/>
        </a:p>
      </dgm:t>
    </dgm:pt>
    <dgm:pt modelId="{E21BF86A-5038-4582-82C2-80FC94E96162}">
      <dgm:prSet phldrT="[Text]"/>
      <dgm:spPr/>
      <dgm:t>
        <a:bodyPr/>
        <a:lstStyle/>
        <a:p>
          <a:r>
            <a:rPr lang="en-US" dirty="0"/>
            <a:t>Buy product and service</a:t>
          </a:r>
          <a:endParaRPr lang="en-IN" dirty="0"/>
        </a:p>
      </dgm:t>
    </dgm:pt>
    <dgm:pt modelId="{6315638C-8A22-4557-887C-01AF61FDFB27}" type="parTrans" cxnId="{19197D79-6929-43A7-A7A1-53EAE13C3906}">
      <dgm:prSet/>
      <dgm:spPr/>
      <dgm:t>
        <a:bodyPr/>
        <a:lstStyle/>
        <a:p>
          <a:endParaRPr lang="en-IN"/>
        </a:p>
      </dgm:t>
    </dgm:pt>
    <dgm:pt modelId="{063E6954-C3E9-47B2-9222-DD401F8C36B3}" type="sibTrans" cxnId="{19197D79-6929-43A7-A7A1-53EAE13C3906}">
      <dgm:prSet/>
      <dgm:spPr/>
      <dgm:t>
        <a:bodyPr/>
        <a:lstStyle/>
        <a:p>
          <a:endParaRPr lang="en-IN"/>
        </a:p>
      </dgm:t>
    </dgm:pt>
    <dgm:pt modelId="{F59BC026-B6D2-4680-AE4F-3F7D8D04B82C}">
      <dgm:prSet phldrT="[Text]"/>
      <dgm:spPr/>
      <dgm:t>
        <a:bodyPr/>
        <a:lstStyle/>
        <a:p>
          <a:r>
            <a:rPr lang="en-US" dirty="0"/>
            <a:t>Bill/ticker generated </a:t>
          </a:r>
          <a:endParaRPr lang="en-IN" dirty="0"/>
        </a:p>
      </dgm:t>
    </dgm:pt>
    <dgm:pt modelId="{93608C30-26C2-49C8-903D-E7A397FA284E}" type="parTrans" cxnId="{03C9D30C-B3B9-4C27-B5F0-089F4DF9652B}">
      <dgm:prSet/>
      <dgm:spPr/>
      <dgm:t>
        <a:bodyPr/>
        <a:lstStyle/>
        <a:p>
          <a:endParaRPr lang="en-IN"/>
        </a:p>
      </dgm:t>
    </dgm:pt>
    <dgm:pt modelId="{71CB22E6-0CF9-4ECF-B475-BB6E7BB7E75C}" type="sibTrans" cxnId="{03C9D30C-B3B9-4C27-B5F0-089F4DF9652B}">
      <dgm:prSet/>
      <dgm:spPr/>
      <dgm:t>
        <a:bodyPr/>
        <a:lstStyle/>
        <a:p>
          <a:endParaRPr lang="en-IN"/>
        </a:p>
      </dgm:t>
    </dgm:pt>
    <dgm:pt modelId="{5FD445AA-308C-4142-A028-22DB7622DFC6}">
      <dgm:prSet phldrT="[Text]"/>
      <dgm:spPr/>
      <dgm:t>
        <a:bodyPr/>
        <a:lstStyle/>
        <a:p>
          <a:r>
            <a:rPr lang="en-US" dirty="0"/>
            <a:t>QR code transfer on DQR</a:t>
          </a:r>
          <a:endParaRPr lang="en-IN" dirty="0"/>
        </a:p>
      </dgm:t>
    </dgm:pt>
    <dgm:pt modelId="{857EEF0A-0428-4332-BC66-E2F8E0677942}" type="parTrans" cxnId="{3E04C362-4D32-4667-8133-4A4AA3698B3B}">
      <dgm:prSet/>
      <dgm:spPr/>
      <dgm:t>
        <a:bodyPr/>
        <a:lstStyle/>
        <a:p>
          <a:endParaRPr lang="en-IN"/>
        </a:p>
      </dgm:t>
    </dgm:pt>
    <dgm:pt modelId="{52435455-16B8-4DB1-A508-EFE583C3F16A}" type="sibTrans" cxnId="{3E04C362-4D32-4667-8133-4A4AA3698B3B}">
      <dgm:prSet/>
      <dgm:spPr/>
      <dgm:t>
        <a:bodyPr/>
        <a:lstStyle/>
        <a:p>
          <a:endParaRPr lang="en-IN"/>
        </a:p>
      </dgm:t>
    </dgm:pt>
    <dgm:pt modelId="{C6CF31F2-691D-4134-8ED2-1178082B714B}">
      <dgm:prSet phldrT="[Text]"/>
      <dgm:spPr/>
      <dgm:t>
        <a:bodyPr/>
        <a:lstStyle/>
        <a:p>
          <a:r>
            <a:rPr lang="en-US" dirty="0"/>
            <a:t>Customer make payment by UPI</a:t>
          </a:r>
          <a:endParaRPr lang="en-IN" dirty="0"/>
        </a:p>
      </dgm:t>
    </dgm:pt>
    <dgm:pt modelId="{2ECDC41F-E281-43DC-B722-7D4D148C04A3}" type="parTrans" cxnId="{097B8E31-AA7E-48D2-8B17-EAC8652226D9}">
      <dgm:prSet/>
      <dgm:spPr/>
      <dgm:t>
        <a:bodyPr/>
        <a:lstStyle/>
        <a:p>
          <a:endParaRPr lang="en-IN"/>
        </a:p>
      </dgm:t>
    </dgm:pt>
    <dgm:pt modelId="{351A28F8-5177-46F9-BB76-027A15B69353}" type="sibTrans" cxnId="{097B8E31-AA7E-48D2-8B17-EAC8652226D9}">
      <dgm:prSet/>
      <dgm:spPr/>
      <dgm:t>
        <a:bodyPr/>
        <a:lstStyle/>
        <a:p>
          <a:endParaRPr lang="en-IN"/>
        </a:p>
      </dgm:t>
    </dgm:pt>
    <dgm:pt modelId="{31C62324-B72C-4FCB-B19B-C662F26DF85E}">
      <dgm:prSet phldrT="[Text]"/>
      <dgm:spPr/>
      <dgm:t>
        <a:bodyPr/>
        <a:lstStyle/>
        <a:p>
          <a:r>
            <a:rPr lang="en-US" dirty="0"/>
            <a:t>Payment information updated in system </a:t>
          </a:r>
          <a:endParaRPr lang="en-IN" dirty="0"/>
        </a:p>
      </dgm:t>
    </dgm:pt>
    <dgm:pt modelId="{3D131B66-95C2-4706-92FD-ECA3B09CA7D3}" type="parTrans" cxnId="{1BF5F8B9-F459-4BDA-A6CB-0C7B2E3EB419}">
      <dgm:prSet/>
      <dgm:spPr/>
      <dgm:t>
        <a:bodyPr/>
        <a:lstStyle/>
        <a:p>
          <a:endParaRPr lang="en-IN"/>
        </a:p>
      </dgm:t>
    </dgm:pt>
    <dgm:pt modelId="{975759E9-FE0A-4792-B918-CB835F065C07}" type="sibTrans" cxnId="{1BF5F8B9-F459-4BDA-A6CB-0C7B2E3EB419}">
      <dgm:prSet/>
      <dgm:spPr/>
      <dgm:t>
        <a:bodyPr/>
        <a:lstStyle/>
        <a:p>
          <a:endParaRPr lang="en-IN"/>
        </a:p>
      </dgm:t>
    </dgm:pt>
    <dgm:pt modelId="{8315B8AA-AB40-4FA7-B51F-C43C224B7C05}">
      <dgm:prSet phldrT="[Text]"/>
      <dgm:spPr/>
      <dgm:t>
        <a:bodyPr/>
        <a:lstStyle/>
        <a:p>
          <a:r>
            <a:rPr lang="en-US" dirty="0"/>
            <a:t>Ticker/Bill printer</a:t>
          </a:r>
          <a:endParaRPr lang="en-IN" dirty="0"/>
        </a:p>
      </dgm:t>
    </dgm:pt>
    <dgm:pt modelId="{4BA69772-43F8-4807-A045-E868FACF17CD}" type="parTrans" cxnId="{2F6EA49D-2737-4E08-AEFB-8C96E5089586}">
      <dgm:prSet/>
      <dgm:spPr/>
      <dgm:t>
        <a:bodyPr/>
        <a:lstStyle/>
        <a:p>
          <a:endParaRPr lang="en-IN"/>
        </a:p>
      </dgm:t>
    </dgm:pt>
    <dgm:pt modelId="{DA02874B-56B7-4ED7-A3E1-6B22592E2659}" type="sibTrans" cxnId="{2F6EA49D-2737-4E08-AEFB-8C96E5089586}">
      <dgm:prSet/>
      <dgm:spPr/>
      <dgm:t>
        <a:bodyPr/>
        <a:lstStyle/>
        <a:p>
          <a:endParaRPr lang="en-IN"/>
        </a:p>
      </dgm:t>
    </dgm:pt>
    <dgm:pt modelId="{7530CA0C-6934-4ECF-A72E-91A10A25F01C}" type="pres">
      <dgm:prSet presAssocID="{D5AB8C1D-D44E-443C-B58C-B51455B3548E}" presName="Name0" presStyleCnt="0">
        <dgm:presLayoutVars>
          <dgm:dir/>
          <dgm:animLvl val="lvl"/>
          <dgm:resizeHandles val="exact"/>
        </dgm:presLayoutVars>
      </dgm:prSet>
      <dgm:spPr/>
    </dgm:pt>
    <dgm:pt modelId="{70BAF2B3-77EE-408D-81B8-271EA00C314C}" type="pres">
      <dgm:prSet presAssocID="{7F739D18-FC70-414B-B565-69F1596E30D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AF425AA-9D1E-4491-9EC2-61BDC60469CF}" type="pres">
      <dgm:prSet presAssocID="{2AC00329-68C5-44CA-B12B-87A929C9B081}" presName="parTxOnlySpace" presStyleCnt="0"/>
      <dgm:spPr/>
    </dgm:pt>
    <dgm:pt modelId="{8CC17EB4-B6A5-46D2-AF96-EACEC08FCEED}" type="pres">
      <dgm:prSet presAssocID="{E21BF86A-5038-4582-82C2-80FC94E96162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1F79AF6-F25A-41EB-AB1A-7A890C2EFB1E}" type="pres">
      <dgm:prSet presAssocID="{063E6954-C3E9-47B2-9222-DD401F8C36B3}" presName="parTxOnlySpace" presStyleCnt="0"/>
      <dgm:spPr/>
    </dgm:pt>
    <dgm:pt modelId="{7B2140C3-E912-4FCB-B179-95C66A763FFF}" type="pres">
      <dgm:prSet presAssocID="{F59BC026-B6D2-4680-AE4F-3F7D8D04B82C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8202663-54D8-444B-A9EB-80831527AC47}" type="pres">
      <dgm:prSet presAssocID="{71CB22E6-0CF9-4ECF-B475-BB6E7BB7E75C}" presName="parTxOnlySpace" presStyleCnt="0"/>
      <dgm:spPr/>
    </dgm:pt>
    <dgm:pt modelId="{D04F49BD-CF71-4148-8D34-3904AF5ED7B6}" type="pres">
      <dgm:prSet presAssocID="{5FD445AA-308C-4142-A028-22DB7622DFC6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5152C97-E4C4-4265-9DF6-B47AD2F7A891}" type="pres">
      <dgm:prSet presAssocID="{52435455-16B8-4DB1-A508-EFE583C3F16A}" presName="parTxOnlySpace" presStyleCnt="0"/>
      <dgm:spPr/>
    </dgm:pt>
    <dgm:pt modelId="{135A5B70-8B05-4E66-955E-C9F5D375C584}" type="pres">
      <dgm:prSet presAssocID="{C6CF31F2-691D-4134-8ED2-1178082B714B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4B8837A-080F-47E9-A70B-38BE9C8CD6E6}" type="pres">
      <dgm:prSet presAssocID="{351A28F8-5177-46F9-BB76-027A15B69353}" presName="parTxOnlySpace" presStyleCnt="0"/>
      <dgm:spPr/>
    </dgm:pt>
    <dgm:pt modelId="{B8837048-A1C8-469E-82CC-C66AE0EA569A}" type="pres">
      <dgm:prSet presAssocID="{31C62324-B72C-4FCB-B19B-C662F26DF85E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2E06D46-23BF-44DF-909E-2DA5466306F1}" type="pres">
      <dgm:prSet presAssocID="{975759E9-FE0A-4792-B918-CB835F065C07}" presName="parTxOnlySpace" presStyleCnt="0"/>
      <dgm:spPr/>
    </dgm:pt>
    <dgm:pt modelId="{22FBFCA2-647B-4F73-9563-0DEAFDBEDCCF}" type="pres">
      <dgm:prSet presAssocID="{8315B8AA-AB40-4FA7-B51F-C43C224B7C05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BF5F8B9-F459-4BDA-A6CB-0C7B2E3EB419}" srcId="{D5AB8C1D-D44E-443C-B58C-B51455B3548E}" destId="{31C62324-B72C-4FCB-B19B-C662F26DF85E}" srcOrd="5" destOrd="0" parTransId="{3D131B66-95C2-4706-92FD-ECA3B09CA7D3}" sibTransId="{975759E9-FE0A-4792-B918-CB835F065C07}"/>
    <dgm:cxn modelId="{76353C30-5A8C-4A79-88C6-7283EB1662A2}" type="presOf" srcId="{7F739D18-FC70-414B-B565-69F1596E30D6}" destId="{70BAF2B3-77EE-408D-81B8-271EA00C314C}" srcOrd="0" destOrd="0" presId="urn:microsoft.com/office/officeart/2005/8/layout/chevron1"/>
    <dgm:cxn modelId="{03C9D30C-B3B9-4C27-B5F0-089F4DF9652B}" srcId="{D5AB8C1D-D44E-443C-B58C-B51455B3548E}" destId="{F59BC026-B6D2-4680-AE4F-3F7D8D04B82C}" srcOrd="2" destOrd="0" parTransId="{93608C30-26C2-49C8-903D-E7A397FA284E}" sibTransId="{71CB22E6-0CF9-4ECF-B475-BB6E7BB7E75C}"/>
    <dgm:cxn modelId="{19197D79-6929-43A7-A7A1-53EAE13C3906}" srcId="{D5AB8C1D-D44E-443C-B58C-B51455B3548E}" destId="{E21BF86A-5038-4582-82C2-80FC94E96162}" srcOrd="1" destOrd="0" parTransId="{6315638C-8A22-4557-887C-01AF61FDFB27}" sibTransId="{063E6954-C3E9-47B2-9222-DD401F8C36B3}"/>
    <dgm:cxn modelId="{14903B23-F605-4CA9-9446-B208B56C49B5}" type="presOf" srcId="{E21BF86A-5038-4582-82C2-80FC94E96162}" destId="{8CC17EB4-B6A5-46D2-AF96-EACEC08FCEED}" srcOrd="0" destOrd="0" presId="urn:microsoft.com/office/officeart/2005/8/layout/chevron1"/>
    <dgm:cxn modelId="{09416E63-3906-4014-A0FD-2D3A4D872095}" type="presOf" srcId="{C6CF31F2-691D-4134-8ED2-1178082B714B}" destId="{135A5B70-8B05-4E66-955E-C9F5D375C584}" srcOrd="0" destOrd="0" presId="urn:microsoft.com/office/officeart/2005/8/layout/chevron1"/>
    <dgm:cxn modelId="{097B8E31-AA7E-48D2-8B17-EAC8652226D9}" srcId="{D5AB8C1D-D44E-443C-B58C-B51455B3548E}" destId="{C6CF31F2-691D-4134-8ED2-1178082B714B}" srcOrd="4" destOrd="0" parTransId="{2ECDC41F-E281-43DC-B722-7D4D148C04A3}" sibTransId="{351A28F8-5177-46F9-BB76-027A15B69353}"/>
    <dgm:cxn modelId="{34CFFA09-2859-418B-BF52-97D8B7A32F47}" type="presOf" srcId="{31C62324-B72C-4FCB-B19B-C662F26DF85E}" destId="{B8837048-A1C8-469E-82CC-C66AE0EA569A}" srcOrd="0" destOrd="0" presId="urn:microsoft.com/office/officeart/2005/8/layout/chevron1"/>
    <dgm:cxn modelId="{8FCD3FFE-1EDD-498A-8646-27BD78E40037}" srcId="{D5AB8C1D-D44E-443C-B58C-B51455B3548E}" destId="{7F739D18-FC70-414B-B565-69F1596E30D6}" srcOrd="0" destOrd="0" parTransId="{93C62822-B58F-4402-BE49-B2B4CC583DB9}" sibTransId="{2AC00329-68C5-44CA-B12B-87A929C9B081}"/>
    <dgm:cxn modelId="{8D743FD3-D1B6-465B-88D2-F4D1A08BE564}" type="presOf" srcId="{8315B8AA-AB40-4FA7-B51F-C43C224B7C05}" destId="{22FBFCA2-647B-4F73-9563-0DEAFDBEDCCF}" srcOrd="0" destOrd="0" presId="urn:microsoft.com/office/officeart/2005/8/layout/chevron1"/>
    <dgm:cxn modelId="{2F6EA49D-2737-4E08-AEFB-8C96E5089586}" srcId="{D5AB8C1D-D44E-443C-B58C-B51455B3548E}" destId="{8315B8AA-AB40-4FA7-B51F-C43C224B7C05}" srcOrd="6" destOrd="0" parTransId="{4BA69772-43F8-4807-A045-E868FACF17CD}" sibTransId="{DA02874B-56B7-4ED7-A3E1-6B22592E2659}"/>
    <dgm:cxn modelId="{4C243D88-7C35-4197-A008-551076A92C5C}" type="presOf" srcId="{5FD445AA-308C-4142-A028-22DB7622DFC6}" destId="{D04F49BD-CF71-4148-8D34-3904AF5ED7B6}" srcOrd="0" destOrd="0" presId="urn:microsoft.com/office/officeart/2005/8/layout/chevron1"/>
    <dgm:cxn modelId="{FEE293E0-1882-4074-9A45-269C3B5A67F7}" type="presOf" srcId="{F59BC026-B6D2-4680-AE4F-3F7D8D04B82C}" destId="{7B2140C3-E912-4FCB-B179-95C66A763FFF}" srcOrd="0" destOrd="0" presId="urn:microsoft.com/office/officeart/2005/8/layout/chevron1"/>
    <dgm:cxn modelId="{3747B85A-A47F-491F-B21B-9773E89AD304}" type="presOf" srcId="{D5AB8C1D-D44E-443C-B58C-B51455B3548E}" destId="{7530CA0C-6934-4ECF-A72E-91A10A25F01C}" srcOrd="0" destOrd="0" presId="urn:microsoft.com/office/officeart/2005/8/layout/chevron1"/>
    <dgm:cxn modelId="{3E04C362-4D32-4667-8133-4A4AA3698B3B}" srcId="{D5AB8C1D-D44E-443C-B58C-B51455B3548E}" destId="{5FD445AA-308C-4142-A028-22DB7622DFC6}" srcOrd="3" destOrd="0" parTransId="{857EEF0A-0428-4332-BC66-E2F8E0677942}" sibTransId="{52435455-16B8-4DB1-A508-EFE583C3F16A}"/>
    <dgm:cxn modelId="{D53FA39D-DE42-4731-BCEE-CED5C25124E1}" type="presParOf" srcId="{7530CA0C-6934-4ECF-A72E-91A10A25F01C}" destId="{70BAF2B3-77EE-408D-81B8-271EA00C314C}" srcOrd="0" destOrd="0" presId="urn:microsoft.com/office/officeart/2005/8/layout/chevron1"/>
    <dgm:cxn modelId="{A13583A1-02B4-4C00-8917-BDFCA5B8A73B}" type="presParOf" srcId="{7530CA0C-6934-4ECF-A72E-91A10A25F01C}" destId="{FAF425AA-9D1E-4491-9EC2-61BDC60469CF}" srcOrd="1" destOrd="0" presId="urn:microsoft.com/office/officeart/2005/8/layout/chevron1"/>
    <dgm:cxn modelId="{00710236-C7B3-40BD-97D9-E154757C7749}" type="presParOf" srcId="{7530CA0C-6934-4ECF-A72E-91A10A25F01C}" destId="{8CC17EB4-B6A5-46D2-AF96-EACEC08FCEED}" srcOrd="2" destOrd="0" presId="urn:microsoft.com/office/officeart/2005/8/layout/chevron1"/>
    <dgm:cxn modelId="{BE942F47-CEEC-43C2-AA0B-DE4BA482D70E}" type="presParOf" srcId="{7530CA0C-6934-4ECF-A72E-91A10A25F01C}" destId="{01F79AF6-F25A-41EB-AB1A-7A890C2EFB1E}" srcOrd="3" destOrd="0" presId="urn:microsoft.com/office/officeart/2005/8/layout/chevron1"/>
    <dgm:cxn modelId="{8898314A-F728-43A5-8F59-8A21289D8B2E}" type="presParOf" srcId="{7530CA0C-6934-4ECF-A72E-91A10A25F01C}" destId="{7B2140C3-E912-4FCB-B179-95C66A763FFF}" srcOrd="4" destOrd="0" presId="urn:microsoft.com/office/officeart/2005/8/layout/chevron1"/>
    <dgm:cxn modelId="{426222F2-14F5-44F2-94AD-4209FF7367FB}" type="presParOf" srcId="{7530CA0C-6934-4ECF-A72E-91A10A25F01C}" destId="{78202663-54D8-444B-A9EB-80831527AC47}" srcOrd="5" destOrd="0" presId="urn:microsoft.com/office/officeart/2005/8/layout/chevron1"/>
    <dgm:cxn modelId="{5FDBA30F-BB0E-44F6-AD6F-FFB66AAB8DCE}" type="presParOf" srcId="{7530CA0C-6934-4ECF-A72E-91A10A25F01C}" destId="{D04F49BD-CF71-4148-8D34-3904AF5ED7B6}" srcOrd="6" destOrd="0" presId="urn:microsoft.com/office/officeart/2005/8/layout/chevron1"/>
    <dgm:cxn modelId="{FA905018-5B29-4152-82AB-8EE1D5AF50FF}" type="presParOf" srcId="{7530CA0C-6934-4ECF-A72E-91A10A25F01C}" destId="{35152C97-E4C4-4265-9DF6-B47AD2F7A891}" srcOrd="7" destOrd="0" presId="urn:microsoft.com/office/officeart/2005/8/layout/chevron1"/>
    <dgm:cxn modelId="{F50466B9-9A48-4604-99C0-A6A25BD32478}" type="presParOf" srcId="{7530CA0C-6934-4ECF-A72E-91A10A25F01C}" destId="{135A5B70-8B05-4E66-955E-C9F5D375C584}" srcOrd="8" destOrd="0" presId="urn:microsoft.com/office/officeart/2005/8/layout/chevron1"/>
    <dgm:cxn modelId="{2FBC4586-5C65-4FF6-B713-13CFA1C4B431}" type="presParOf" srcId="{7530CA0C-6934-4ECF-A72E-91A10A25F01C}" destId="{14B8837A-080F-47E9-A70B-38BE9C8CD6E6}" srcOrd="9" destOrd="0" presId="urn:microsoft.com/office/officeart/2005/8/layout/chevron1"/>
    <dgm:cxn modelId="{665DB165-ADDF-45A3-96E2-38628568EC25}" type="presParOf" srcId="{7530CA0C-6934-4ECF-A72E-91A10A25F01C}" destId="{B8837048-A1C8-469E-82CC-C66AE0EA569A}" srcOrd="10" destOrd="0" presId="urn:microsoft.com/office/officeart/2005/8/layout/chevron1"/>
    <dgm:cxn modelId="{D43D390B-DC72-4FD3-B404-DB3C44611C54}" type="presParOf" srcId="{7530CA0C-6934-4ECF-A72E-91A10A25F01C}" destId="{02E06D46-23BF-44DF-909E-2DA5466306F1}" srcOrd="11" destOrd="0" presId="urn:microsoft.com/office/officeart/2005/8/layout/chevron1"/>
    <dgm:cxn modelId="{9D235D22-EFCA-40BB-B5DE-FD288B609F5F}" type="presParOf" srcId="{7530CA0C-6934-4ECF-A72E-91A10A25F01C}" destId="{22FBFCA2-647B-4F73-9563-0DEAFDBEDCCF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1B228-EC07-4DD1-BF40-5D2923627035}">
      <dsp:nvSpPr>
        <dsp:cNvPr id="0" name=""/>
        <dsp:cNvSpPr/>
      </dsp:nvSpPr>
      <dsp:spPr>
        <a:xfrm>
          <a:off x="978" y="443009"/>
          <a:ext cx="1568964" cy="4972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Customer visit</a:t>
          </a:r>
          <a:endParaRPr lang="en-IN" sz="1200" kern="1200" dirty="0"/>
        </a:p>
      </dsp:txBody>
      <dsp:txXfrm>
        <a:off x="249602" y="443009"/>
        <a:ext cx="1071716" cy="497248"/>
      </dsp:txXfrm>
    </dsp:sp>
    <dsp:sp modelId="{937CF4F2-9EF8-4D56-B638-494CAF5EEC2B}">
      <dsp:nvSpPr>
        <dsp:cNvPr id="0" name=""/>
        <dsp:cNvSpPr/>
      </dsp:nvSpPr>
      <dsp:spPr>
        <a:xfrm>
          <a:off x="1413047" y="443009"/>
          <a:ext cx="1568964" cy="4972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Pick the product to buy</a:t>
          </a:r>
          <a:endParaRPr lang="en-IN" sz="1200" kern="1200" dirty="0"/>
        </a:p>
      </dsp:txBody>
      <dsp:txXfrm>
        <a:off x="1661671" y="443009"/>
        <a:ext cx="1071716" cy="497248"/>
      </dsp:txXfrm>
    </dsp:sp>
    <dsp:sp modelId="{2EF3F781-1C2A-48A8-867B-699513993669}">
      <dsp:nvSpPr>
        <dsp:cNvPr id="0" name=""/>
        <dsp:cNvSpPr/>
      </dsp:nvSpPr>
      <dsp:spPr>
        <a:xfrm>
          <a:off x="2825115" y="443009"/>
          <a:ext cx="1568964" cy="4972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Merchant scan product code </a:t>
          </a:r>
          <a:endParaRPr lang="en-IN" sz="1200" kern="1200" dirty="0"/>
        </a:p>
      </dsp:txBody>
      <dsp:txXfrm>
        <a:off x="3073739" y="443009"/>
        <a:ext cx="1071716" cy="497248"/>
      </dsp:txXfrm>
    </dsp:sp>
    <dsp:sp modelId="{76301DFE-1AC8-4486-BA8F-7167A10664DC}">
      <dsp:nvSpPr>
        <dsp:cNvPr id="0" name=""/>
        <dsp:cNvSpPr/>
      </dsp:nvSpPr>
      <dsp:spPr>
        <a:xfrm>
          <a:off x="4237183" y="443009"/>
          <a:ext cx="1568964" cy="4972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Bill generated</a:t>
          </a:r>
          <a:endParaRPr lang="en-IN" sz="1200" kern="1200" dirty="0"/>
        </a:p>
      </dsp:txBody>
      <dsp:txXfrm>
        <a:off x="4485807" y="443009"/>
        <a:ext cx="1071716" cy="497248"/>
      </dsp:txXfrm>
    </dsp:sp>
    <dsp:sp modelId="{FEBA91AF-FECD-407A-8905-874E719825EB}">
      <dsp:nvSpPr>
        <dsp:cNvPr id="0" name=""/>
        <dsp:cNvSpPr/>
      </dsp:nvSpPr>
      <dsp:spPr>
        <a:xfrm>
          <a:off x="5649252" y="443009"/>
          <a:ext cx="1568964" cy="4972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Unique UPI code transfer on DQR</a:t>
          </a:r>
          <a:endParaRPr lang="en-IN" sz="1200" kern="1200" dirty="0"/>
        </a:p>
      </dsp:txBody>
      <dsp:txXfrm>
        <a:off x="5897876" y="443009"/>
        <a:ext cx="1071716" cy="497248"/>
      </dsp:txXfrm>
    </dsp:sp>
    <dsp:sp modelId="{D07DA3F0-9DA3-42FA-934D-97FF43459B3F}">
      <dsp:nvSpPr>
        <dsp:cNvPr id="0" name=""/>
        <dsp:cNvSpPr/>
      </dsp:nvSpPr>
      <dsp:spPr>
        <a:xfrm>
          <a:off x="7061320" y="443009"/>
          <a:ext cx="1568964" cy="4972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Customer make payment </a:t>
          </a:r>
          <a:endParaRPr lang="en-IN" sz="1200" kern="1200" dirty="0"/>
        </a:p>
      </dsp:txBody>
      <dsp:txXfrm>
        <a:off x="7309944" y="443009"/>
        <a:ext cx="1071716" cy="497248"/>
      </dsp:txXfrm>
    </dsp:sp>
    <dsp:sp modelId="{DD3441AD-22A3-4D6A-B3F7-930855C5792D}">
      <dsp:nvSpPr>
        <dsp:cNvPr id="0" name=""/>
        <dsp:cNvSpPr/>
      </dsp:nvSpPr>
      <dsp:spPr>
        <a:xfrm>
          <a:off x="8473388" y="443009"/>
          <a:ext cx="1568964" cy="4972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Payment and invoice print</a:t>
          </a:r>
          <a:endParaRPr lang="en-IN" sz="1200" kern="1200" dirty="0"/>
        </a:p>
      </dsp:txBody>
      <dsp:txXfrm>
        <a:off x="8722012" y="443009"/>
        <a:ext cx="1071716" cy="497248"/>
      </dsp:txXfrm>
    </dsp:sp>
    <dsp:sp modelId="{32DE1A0E-F894-4FD9-9B48-52D150CE929E}">
      <dsp:nvSpPr>
        <dsp:cNvPr id="0" name=""/>
        <dsp:cNvSpPr/>
      </dsp:nvSpPr>
      <dsp:spPr>
        <a:xfrm>
          <a:off x="9885457" y="443009"/>
          <a:ext cx="1568964" cy="4972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Record of every transaction with invoice number</a:t>
          </a:r>
          <a:endParaRPr lang="en-IN" sz="1200" kern="1200" dirty="0"/>
        </a:p>
      </dsp:txBody>
      <dsp:txXfrm>
        <a:off x="10134081" y="443009"/>
        <a:ext cx="1071716" cy="497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AF2B3-77EE-408D-81B8-271EA00C314C}">
      <dsp:nvSpPr>
        <dsp:cNvPr id="0" name=""/>
        <dsp:cNvSpPr/>
      </dsp:nvSpPr>
      <dsp:spPr>
        <a:xfrm>
          <a:off x="0" y="397354"/>
          <a:ext cx="1730779" cy="6923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Customer visit to counter</a:t>
          </a:r>
          <a:endParaRPr lang="en-IN" sz="1100" kern="1200" dirty="0"/>
        </a:p>
      </dsp:txBody>
      <dsp:txXfrm>
        <a:off x="346156" y="397354"/>
        <a:ext cx="1038468" cy="692311"/>
      </dsp:txXfrm>
    </dsp:sp>
    <dsp:sp modelId="{8CC17EB4-B6A5-46D2-AF96-EACEC08FCEED}">
      <dsp:nvSpPr>
        <dsp:cNvPr id="0" name=""/>
        <dsp:cNvSpPr/>
      </dsp:nvSpPr>
      <dsp:spPr>
        <a:xfrm>
          <a:off x="1557702" y="397354"/>
          <a:ext cx="1730779" cy="6923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Buy product and service</a:t>
          </a:r>
          <a:endParaRPr lang="en-IN" sz="1100" kern="1200" dirty="0"/>
        </a:p>
      </dsp:txBody>
      <dsp:txXfrm>
        <a:off x="1903858" y="397354"/>
        <a:ext cx="1038468" cy="692311"/>
      </dsp:txXfrm>
    </dsp:sp>
    <dsp:sp modelId="{7B2140C3-E912-4FCB-B179-95C66A763FFF}">
      <dsp:nvSpPr>
        <dsp:cNvPr id="0" name=""/>
        <dsp:cNvSpPr/>
      </dsp:nvSpPr>
      <dsp:spPr>
        <a:xfrm>
          <a:off x="3115404" y="397354"/>
          <a:ext cx="1730779" cy="6923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Bill/ticker generated </a:t>
          </a:r>
          <a:endParaRPr lang="en-IN" sz="1100" kern="1200" dirty="0"/>
        </a:p>
      </dsp:txBody>
      <dsp:txXfrm>
        <a:off x="3461560" y="397354"/>
        <a:ext cx="1038468" cy="692311"/>
      </dsp:txXfrm>
    </dsp:sp>
    <dsp:sp modelId="{D04F49BD-CF71-4148-8D34-3904AF5ED7B6}">
      <dsp:nvSpPr>
        <dsp:cNvPr id="0" name=""/>
        <dsp:cNvSpPr/>
      </dsp:nvSpPr>
      <dsp:spPr>
        <a:xfrm>
          <a:off x="4673106" y="397354"/>
          <a:ext cx="1730779" cy="6923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QR code transfer on DQR</a:t>
          </a:r>
          <a:endParaRPr lang="en-IN" sz="1100" kern="1200" dirty="0"/>
        </a:p>
      </dsp:txBody>
      <dsp:txXfrm>
        <a:off x="5019262" y="397354"/>
        <a:ext cx="1038468" cy="692311"/>
      </dsp:txXfrm>
    </dsp:sp>
    <dsp:sp modelId="{135A5B70-8B05-4E66-955E-C9F5D375C584}">
      <dsp:nvSpPr>
        <dsp:cNvPr id="0" name=""/>
        <dsp:cNvSpPr/>
      </dsp:nvSpPr>
      <dsp:spPr>
        <a:xfrm>
          <a:off x="6230808" y="397354"/>
          <a:ext cx="1730779" cy="6923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Customer make payment by UPI</a:t>
          </a:r>
          <a:endParaRPr lang="en-IN" sz="1100" kern="1200" dirty="0"/>
        </a:p>
      </dsp:txBody>
      <dsp:txXfrm>
        <a:off x="6576964" y="397354"/>
        <a:ext cx="1038468" cy="692311"/>
      </dsp:txXfrm>
    </dsp:sp>
    <dsp:sp modelId="{B8837048-A1C8-469E-82CC-C66AE0EA569A}">
      <dsp:nvSpPr>
        <dsp:cNvPr id="0" name=""/>
        <dsp:cNvSpPr/>
      </dsp:nvSpPr>
      <dsp:spPr>
        <a:xfrm>
          <a:off x="7788510" y="397354"/>
          <a:ext cx="1730779" cy="6923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Payment information updated in system </a:t>
          </a:r>
          <a:endParaRPr lang="en-IN" sz="1100" kern="1200" dirty="0"/>
        </a:p>
      </dsp:txBody>
      <dsp:txXfrm>
        <a:off x="8134666" y="397354"/>
        <a:ext cx="1038468" cy="692311"/>
      </dsp:txXfrm>
    </dsp:sp>
    <dsp:sp modelId="{22FBFCA2-647B-4F73-9563-0DEAFDBEDCCF}">
      <dsp:nvSpPr>
        <dsp:cNvPr id="0" name=""/>
        <dsp:cNvSpPr/>
      </dsp:nvSpPr>
      <dsp:spPr>
        <a:xfrm>
          <a:off x="9346211" y="397354"/>
          <a:ext cx="1730779" cy="6923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Ticker/Bill printer</a:t>
          </a:r>
          <a:endParaRPr lang="en-IN" sz="1100" kern="1200" dirty="0"/>
        </a:p>
      </dsp:txBody>
      <dsp:txXfrm>
        <a:off x="9692367" y="397354"/>
        <a:ext cx="1038468" cy="692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C2C6F-15C9-0E1A-CB3A-99E6F7C6D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7CAD238-A65E-8633-CC97-E004445C2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79DDD2-259F-BD7A-155E-4C4A17DCA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FDA9-3B9F-4202-886E-D2BB83333306}" type="datetimeFigureOut">
              <a:rPr lang="en-IN" smtClean="0"/>
              <a:pPr/>
              <a:t>06-12-2023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1C166B-8363-E478-0398-B3F8A7EC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E83E4B-C5EE-B2C5-25F7-6C747598D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61C4-4601-45DF-8023-5A0DD519C5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3552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302998-D696-755F-E38B-B9E76923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257442-370A-C052-A23B-EDEC7DF2B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F2C01F-7BB7-1131-F4F1-D5F8AB756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FDA9-3B9F-4202-886E-D2BB83333306}" type="datetimeFigureOut">
              <a:rPr lang="en-IN" smtClean="0"/>
              <a:pPr/>
              <a:t>06-12-2023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C9E4FA-BFA8-5F76-2379-FA36C386D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ADFCA1-8462-5246-335F-084FB9A8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61C4-4601-45DF-8023-5A0DD519C5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9283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8970140-2453-9D7D-547B-B29507CFC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BC69D6-098B-2CDE-C920-321FEB180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02AF1A-FAAD-8842-0251-6836C64DC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FDA9-3B9F-4202-886E-D2BB83333306}" type="datetimeFigureOut">
              <a:rPr lang="en-IN" smtClean="0"/>
              <a:pPr/>
              <a:t>06-12-2023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E8E40E-D02F-9419-AE7A-16A4F100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51F6EB-8711-1AB2-E111-0673D1B1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61C4-4601-45DF-8023-5A0DD519C5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227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A2154-6953-D5A8-2B53-2AB788BD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2C261C-30F4-85AE-62FD-D19C6C7CA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A04AE8-ECE1-6802-92BD-E5491B36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FDA9-3B9F-4202-886E-D2BB83333306}" type="datetimeFigureOut">
              <a:rPr lang="en-IN" smtClean="0"/>
              <a:pPr/>
              <a:t>06-12-2023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6EDDFE-DC8F-8995-146B-CAD7F464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45CCA-E113-EB9C-82AC-5D14E9ED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61C4-4601-45DF-8023-5A0DD519C5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2417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8DFC10-BE59-8D38-C226-A375579E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30829E-8E43-8365-5FB7-7277D22E4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1A77E0-EE75-B8EB-581E-2DD2BEE7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FDA9-3B9F-4202-886E-D2BB83333306}" type="datetimeFigureOut">
              <a:rPr lang="en-IN" smtClean="0"/>
              <a:pPr/>
              <a:t>06-12-2023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5065FF-48C7-5C0A-5FAD-604C47DD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7DCF7D-7CD1-3A13-D16A-33731000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61C4-4601-45DF-8023-5A0DD519C5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0286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5366E4-6944-2786-E294-F39B4099D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188D4D-600F-6AA2-B09F-1E3D07749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745106-271D-C2B4-D968-55BB92612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F9E286-83D6-0280-26F6-53FDF054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FDA9-3B9F-4202-886E-D2BB83333306}" type="datetimeFigureOut">
              <a:rPr lang="en-IN" smtClean="0"/>
              <a:pPr/>
              <a:t>06-12-2023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CBC8D1-1C59-DF81-3CFF-2AB7AEC1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331990-3713-05A7-8A33-8DDC461F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61C4-4601-45DF-8023-5A0DD519C5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344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16936-325E-7689-3D41-9E94D6A6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FFD541-7974-B349-570A-CF2AE400A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C4CC4F-F35B-A248-4F87-D68CE32BA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50A234-19E1-A0F3-790D-39910F493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EBC80E2-5C35-ACEB-650C-F8F12BA55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05E616B-3D0D-A75C-0909-6B84DEEC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FDA9-3B9F-4202-886E-D2BB83333306}" type="datetimeFigureOut">
              <a:rPr lang="en-IN" smtClean="0"/>
              <a:pPr/>
              <a:t>06-12-2023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2B35794-8F54-A273-2340-9005E88E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1B2FE7B-99A9-704F-3BCF-C363BBF0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61C4-4601-45DF-8023-5A0DD519C5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195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AB60FA-FD69-C49D-611F-0234B332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FFE97C-D4C8-9FD5-E53B-8B46E97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FDA9-3B9F-4202-886E-D2BB83333306}" type="datetimeFigureOut">
              <a:rPr lang="en-IN" smtClean="0"/>
              <a:pPr/>
              <a:t>06-12-2023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1F689EC-0B5D-4F11-F067-BECEB9EC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8739B95-C87D-BD6F-F4EB-714D3293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61C4-4601-45DF-8023-5A0DD519C5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7575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70E04CC-6069-B056-BD07-BE2CE9DB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FDA9-3B9F-4202-886E-D2BB83333306}" type="datetimeFigureOut">
              <a:rPr lang="en-IN" smtClean="0"/>
              <a:pPr/>
              <a:t>06-12-2023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06C0E3B-54B5-213E-7277-9F8EF828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5C7F2E-6AAF-7333-8B30-DCD00981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61C4-4601-45DF-8023-5A0DD519C5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3879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5CAC27-CE91-25AC-B68C-9FCF6E84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E5C241-8912-4152-EF3B-90B11BC08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8B2FA3-B068-D928-C1EC-14625909A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B2E291-7CE1-7B66-26E3-8CAE6394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FDA9-3B9F-4202-886E-D2BB83333306}" type="datetimeFigureOut">
              <a:rPr lang="en-IN" smtClean="0"/>
              <a:pPr/>
              <a:t>06-12-2023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99BDAC-7979-2FD8-A7A3-EB433B02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2203B7-7D36-6E62-B12E-093FEEC5F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61C4-4601-45DF-8023-5A0DD519C5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5502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AD13C9-4EE4-D4D1-6AAB-6DF56D0A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153C388-54DF-411C-4CED-C9006C789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2D2901-7738-77B2-2CF3-6BF776F01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B6505A-DB43-A138-DE66-2B8B49FD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FDA9-3B9F-4202-886E-D2BB83333306}" type="datetimeFigureOut">
              <a:rPr lang="en-IN" smtClean="0"/>
              <a:pPr/>
              <a:t>06-12-2023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A15368-96F2-0283-617E-CF9F279F8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5E258-20C4-D416-F18C-2951F8A3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61C4-4601-45DF-8023-5A0DD519C5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9656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77F3299-F0A9-009D-D8BA-E3F0CE66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4F7B33-7849-CBE6-5376-F9549CF58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1010C5-71B6-3839-CF6B-EC9773723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6FDA9-3B9F-4202-886E-D2BB83333306}" type="datetimeFigureOut">
              <a:rPr lang="en-IN" smtClean="0"/>
              <a:pPr/>
              <a:t>06-12-2023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734FC7-E04E-C729-A342-7FFF7947A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47D3DB-C18E-8FB1-FEBF-0FD157ECC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561C4-4601-45DF-8023-5A0DD519C5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2473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F36CA75-CFBF-4844-B719-8FE9EBADA9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D4A84B9-E564-4DD0-97F8-DBF1C460C2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02382E0-0A09-46AE-B955-B911CAFE7F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DE75D4A-0965-4973-BE75-DECCAC9A96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A599609-F5C2-4A0B-A992-913F814A63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9" name="Picture 8" descr="A close-up of a computer screen&#10;&#10;Description automatically generated">
            <a:extLst>
              <a:ext uri="{FF2B5EF4-FFF2-40B4-BE49-F238E27FC236}">
                <a16:creationId xmlns:a16="http://schemas.microsoft.com/office/drawing/2014/main" xmlns="" id="{496AE5FA-D53E-A039-6027-A4AA09C73B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17730"/>
          <a:stretch/>
        </p:blipFill>
        <p:spPr>
          <a:xfrm>
            <a:off x="20" y="10"/>
            <a:ext cx="4063768" cy="6857990"/>
          </a:xfrm>
          <a:prstGeom prst="rect">
            <a:avLst/>
          </a:prstGeom>
        </p:spPr>
      </p:pic>
      <p:pic>
        <p:nvPicPr>
          <p:cNvPr id="7" name="Picture 6" descr="A rectangular device with a screen&#10;&#10;Description automatically generated">
            <a:extLst>
              <a:ext uri="{FF2B5EF4-FFF2-40B4-BE49-F238E27FC236}">
                <a16:creationId xmlns:a16="http://schemas.microsoft.com/office/drawing/2014/main" xmlns="" id="{BC2E554D-1AEE-DC4E-7264-6587905824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9"/>
          <a:stretch/>
        </p:blipFill>
        <p:spPr>
          <a:xfrm>
            <a:off x="4064424" y="10"/>
            <a:ext cx="4063788" cy="6857990"/>
          </a:xfrm>
          <a:prstGeom prst="rect">
            <a:avLst/>
          </a:prstGeom>
        </p:spPr>
      </p:pic>
      <p:pic>
        <p:nvPicPr>
          <p:cNvPr id="5" name="Picture 4" descr="A white rectangular object with a window&#10;&#10;Description automatically generated">
            <a:extLst>
              <a:ext uri="{FF2B5EF4-FFF2-40B4-BE49-F238E27FC236}">
                <a16:creationId xmlns:a16="http://schemas.microsoft.com/office/drawing/2014/main" xmlns="" id="{A7050151-D98E-B296-D76C-609E3F72D3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62" r="9530"/>
          <a:stretch/>
        </p:blipFill>
        <p:spPr>
          <a:xfrm>
            <a:off x="8128212" y="10"/>
            <a:ext cx="4063788" cy="6857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5DE4F1-E184-8541-B5ED-1CA057ADE35C}"/>
              </a:ext>
            </a:extLst>
          </p:cNvPr>
          <p:cNvSpPr txBox="1"/>
          <p:nvPr/>
        </p:nvSpPr>
        <p:spPr>
          <a:xfrm>
            <a:off x="1191965" y="552807"/>
            <a:ext cx="9801854" cy="1504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Most Suitable product </a:t>
            </a:r>
            <a:r>
              <a:rPr lang="en-US" sz="4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 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Accept payment through UPI Billing system/POS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026DA0B-D78D-BE53-8B4A-C199F834A9C8}"/>
              </a:ext>
            </a:extLst>
          </p:cNvPr>
          <p:cNvSpPr txBox="1"/>
          <p:nvPr/>
        </p:nvSpPr>
        <p:spPr>
          <a:xfrm>
            <a:off x="7814951" y="4481700"/>
            <a:ext cx="5275898" cy="3366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i="0" u="none" strike="noStrike" baseline="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0" i="0" u="none" strike="noStrike" baseline="0" dirty="0">
                <a:solidFill>
                  <a:srgbClr val="FFFFFF"/>
                </a:solidFill>
              </a:rPr>
              <a:t>Processor		32-bitsARM</a:t>
            </a: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0" i="0" u="none" strike="noStrike" baseline="0" dirty="0">
                <a:solidFill>
                  <a:srgbClr val="FFFFFF"/>
                </a:solidFill>
              </a:rPr>
              <a:t>Display		3.5”TFTLCD, 320*480 pixels</a:t>
            </a: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0" i="0" u="none" strike="noStrike" baseline="0" dirty="0">
                <a:solidFill>
                  <a:srgbClr val="FFFFFF"/>
                </a:solidFill>
              </a:rPr>
              <a:t>USB Cable 		1.2m，TypeAUSBplug</a:t>
            </a: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</a:rPr>
              <a:t>Co</a:t>
            </a:r>
            <a:r>
              <a:rPr lang="en-US" sz="1600" b="0" i="0" u="none" strike="noStrike" baseline="0" dirty="0">
                <a:solidFill>
                  <a:srgbClr val="FFFFFF"/>
                </a:solidFill>
              </a:rPr>
              <a:t>mmunication	USB CDC Serial port</a:t>
            </a: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0" i="0" u="none" strike="noStrike" baseline="0" dirty="0">
                <a:solidFill>
                  <a:srgbClr val="FFFFFF"/>
                </a:solidFill>
              </a:rPr>
              <a:t>Weight		170g±10g</a:t>
            </a:r>
          </a:p>
          <a:p>
            <a:pPr indent="-2286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31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3E388F-ACB4-E8B7-1281-615584F0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3" y="4114259"/>
            <a:ext cx="10515600" cy="549275"/>
          </a:xfrm>
        </p:spPr>
        <p:txBody>
          <a:bodyPr>
            <a:noAutofit/>
          </a:bodyPr>
          <a:lstStyle/>
          <a:p>
            <a:r>
              <a:rPr lang="en-US" sz="2400" b="1" dirty="0"/>
              <a:t>Benefit </a:t>
            </a:r>
            <a:endParaRPr lang="en-IN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9F5B5A-2A40-E667-EAE8-BC35D366A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63534"/>
            <a:ext cx="10515600" cy="219249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Merchant control the amount</a:t>
            </a:r>
          </a:p>
          <a:p>
            <a:r>
              <a:rPr lang="en-US" sz="2000" dirty="0"/>
              <a:t>Customer don’t need to enter amount</a:t>
            </a:r>
          </a:p>
          <a:p>
            <a:r>
              <a:rPr lang="en-US" sz="2000" dirty="0"/>
              <a:t>Each QR code generated by a merchant for an order is unique.</a:t>
            </a:r>
          </a:p>
          <a:p>
            <a:r>
              <a:rPr lang="en-US" sz="2000" dirty="0"/>
              <a:t>UPI Settlement can match with Billing system order and amount</a:t>
            </a:r>
          </a:p>
          <a:p>
            <a:r>
              <a:rPr lang="en-US" sz="2000" dirty="0"/>
              <a:t>Accept payment by any UPI app and have status report at same time</a:t>
            </a:r>
          </a:p>
          <a:p>
            <a:r>
              <a:rPr lang="en-US" sz="2000" dirty="0"/>
              <a:t>Configure any UPI code &amp; easy to change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IN" sz="2000" dirty="0"/>
          </a:p>
        </p:txBody>
      </p:sp>
      <p:pic>
        <p:nvPicPr>
          <p:cNvPr id="1026" name="Picture 2" descr="What is POS billing software">
            <a:extLst>
              <a:ext uri="{FF2B5EF4-FFF2-40B4-BE49-F238E27FC236}">
                <a16:creationId xmlns:a16="http://schemas.microsoft.com/office/drawing/2014/main" xmlns="" id="{72DFB462-13BF-A507-2FDB-5A92F8390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33" r="17773"/>
          <a:stretch/>
        </p:blipFill>
        <p:spPr bwMode="auto">
          <a:xfrm>
            <a:off x="548951" y="328613"/>
            <a:ext cx="2518099" cy="27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device on a table&#10;&#10;Description automatically generated">
            <a:extLst>
              <a:ext uri="{FF2B5EF4-FFF2-40B4-BE49-F238E27FC236}">
                <a16:creationId xmlns:a16="http://schemas.microsoft.com/office/drawing/2014/main" xmlns="" id="{1A602699-3B99-905E-ABED-4AFF49FA2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08500" y="997659"/>
            <a:ext cx="2413000" cy="1809750"/>
          </a:xfrm>
          <a:prstGeom prst="rect">
            <a:avLst/>
          </a:prstGeom>
        </p:spPr>
      </p:pic>
      <p:pic>
        <p:nvPicPr>
          <p:cNvPr id="1028" name="Picture 4" descr="molécula Amigo por correspondencia tiempo digital marketing strategy ...">
            <a:extLst>
              <a:ext uri="{FF2B5EF4-FFF2-40B4-BE49-F238E27FC236}">
                <a16:creationId xmlns:a16="http://schemas.microsoft.com/office/drawing/2014/main" xmlns="" id="{C88598F7-6A6C-7D0E-B467-0EBBCA2F9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47" r="40143"/>
          <a:stretch/>
        </p:blipFill>
        <p:spPr bwMode="auto">
          <a:xfrm>
            <a:off x="8610600" y="627875"/>
            <a:ext cx="2032323" cy="280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63450E2F-4E9E-DBDF-D14E-03C6199E449A}"/>
              </a:ext>
            </a:extLst>
          </p:cNvPr>
          <p:cNvSpPr/>
          <p:nvPr/>
        </p:nvSpPr>
        <p:spPr>
          <a:xfrm>
            <a:off x="3067050" y="1902534"/>
            <a:ext cx="1743075" cy="3453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8FBE2B1-3504-AE61-8041-9C85B26AE4C6}"/>
              </a:ext>
            </a:extLst>
          </p:cNvPr>
          <p:cNvSpPr txBox="1"/>
          <p:nvPr/>
        </p:nvSpPr>
        <p:spPr>
          <a:xfrm>
            <a:off x="-34611" y="3091140"/>
            <a:ext cx="391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POS/Billing software Generate QR code 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3E10661-553F-0B7A-AD1A-7ADA1625FFFF}"/>
              </a:ext>
            </a:extLst>
          </p:cNvPr>
          <p:cNvSpPr txBox="1"/>
          <p:nvPr/>
        </p:nvSpPr>
        <p:spPr>
          <a:xfrm>
            <a:off x="3014343" y="1683109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QR image send to DQR</a:t>
            </a:r>
            <a:endParaRPr lang="en-IN" sz="1400" dirty="0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xmlns="" id="{EEDF0080-7CC1-F8F9-1CEB-0935D2DECCFA}"/>
              </a:ext>
            </a:extLst>
          </p:cNvPr>
          <p:cNvSpPr/>
          <p:nvPr/>
        </p:nvSpPr>
        <p:spPr>
          <a:xfrm>
            <a:off x="6619875" y="1902534"/>
            <a:ext cx="1990725" cy="2714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62D08AB-3ED7-3391-B90F-327F9917FBD8}"/>
              </a:ext>
            </a:extLst>
          </p:cNvPr>
          <p:cNvSpPr txBox="1"/>
          <p:nvPr/>
        </p:nvSpPr>
        <p:spPr>
          <a:xfrm>
            <a:off x="6665779" y="1398547"/>
            <a:ext cx="200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Customer scan and make</a:t>
            </a:r>
          </a:p>
          <a:p>
            <a:r>
              <a:rPr lang="en-US" sz="1400" dirty="0"/>
              <a:t>Payment </a:t>
            </a:r>
            <a:endParaRPr lang="en-IN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616AE26-AEA4-2151-7909-F2E94B4091F7}"/>
              </a:ext>
            </a:extLst>
          </p:cNvPr>
          <p:cNvSpPr txBox="1"/>
          <p:nvPr/>
        </p:nvSpPr>
        <p:spPr>
          <a:xfrm>
            <a:off x="3012886" y="2155247"/>
            <a:ext cx="1851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Payment status display</a:t>
            </a:r>
          </a:p>
          <a:p>
            <a:r>
              <a:rPr lang="en-US" sz="1400" dirty="0"/>
              <a:t> on screen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xmlns="" val="19164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B8F7D4-926E-0745-4671-0D0F4097AD5B}"/>
              </a:ext>
            </a:extLst>
          </p:cNvPr>
          <p:cNvSpPr txBox="1"/>
          <p:nvPr/>
        </p:nvSpPr>
        <p:spPr>
          <a:xfrm>
            <a:off x="409575" y="409575"/>
            <a:ext cx="362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Dynamic QR display device use cases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F68981-E599-80C1-3C25-0D7652746146}"/>
              </a:ext>
            </a:extLst>
          </p:cNvPr>
          <p:cNvSpPr txBox="1"/>
          <p:nvPr/>
        </p:nvSpPr>
        <p:spPr>
          <a:xfrm>
            <a:off x="659557" y="899459"/>
            <a:ext cx="29130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Grocery 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Shopping store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Railway Ticket counter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Govt and private Hospital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LIC Billing counter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Post office Billing counter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Bus Ticker counter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Exhibition Ticker counter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Petrol Pump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Restaurant/ Hotel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B4E0CE37-FF6D-13EE-E949-004DD64397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07272744"/>
              </p:ext>
            </p:extLst>
          </p:nvPr>
        </p:nvGraphicFramePr>
        <p:xfrm>
          <a:off x="507999" y="1532354"/>
          <a:ext cx="11455401" cy="1383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23F41D-3902-16D1-1319-89157ECED3C3}"/>
              </a:ext>
            </a:extLst>
          </p:cNvPr>
          <p:cNvSpPr txBox="1"/>
          <p:nvPr/>
        </p:nvSpPr>
        <p:spPr>
          <a:xfrm>
            <a:off x="886408" y="302311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6946605B-3BCD-8946-1E91-E2E3886FC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0109967"/>
              </p:ext>
            </p:extLst>
          </p:nvPr>
        </p:nvGraphicFramePr>
        <p:xfrm>
          <a:off x="557504" y="4674635"/>
          <a:ext cx="11076992" cy="1487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487005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183</Words>
  <Application>Microsoft Office PowerPoint</Application>
  <PresentationFormat>Custom</PresentationFormat>
  <Paragraphs>52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Benefit 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Satish kumar singh</dc:creator>
  <cp:lastModifiedBy>LENOVO</cp:lastModifiedBy>
  <cp:revision>4</cp:revision>
  <dcterms:created xsi:type="dcterms:W3CDTF">2023-10-31T09:35:16Z</dcterms:created>
  <dcterms:modified xsi:type="dcterms:W3CDTF">2023-12-06T06:29:00Z</dcterms:modified>
</cp:coreProperties>
</file>